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46" autoAdjust="0"/>
  </p:normalViewPr>
  <p:slideViewPr>
    <p:cSldViewPr>
      <p:cViewPr varScale="1">
        <p:scale>
          <a:sx n="58" d="100"/>
          <a:sy n="58" d="100"/>
        </p:scale>
        <p:origin x="-7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6824C4F-F091-46CD-A5B6-DC8511DCFDE2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6824C4F-F091-46CD-A5B6-DC8511DCFDE2}" type="datetimeFigureOut">
              <a:rPr lang="en-US" smtClean="0"/>
              <a:t>3/31/2013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E78E35C-5B83-44DD-984C-8BC147694F3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slideshare.net/gwynethjones/web-presence-isthenewblack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uecolorscareer.com/" TargetMode="External"/><Relationship Id="rId2" Type="http://schemas.openxmlformats.org/officeDocument/2006/relationships/hyperlink" Target="http://www.41q.com/index.41q?a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ribd.com/doc/131429685/iPad-Primer-201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EDU346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</a:t>
            </a:r>
            <a:r>
              <a:rPr lang="en-US" baseline="0" dirty="0" smtClean="0"/>
              <a:t> Vision???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Imagine our syllabus was creating as a shared vision….What would you like to learn/create at the end of this class?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</a:t>
            </a:r>
            <a:r>
              <a:rPr lang="en-US" baseline="0" dirty="0" smtClean="0"/>
              <a:t> your BRAND?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191000" cy="43124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Who are YOU?</a:t>
            </a:r>
          </a:p>
          <a:p>
            <a:r>
              <a:rPr lang="en-US" dirty="0" smtClean="0"/>
              <a:t>What are your strengths?</a:t>
            </a:r>
          </a:p>
          <a:p>
            <a:r>
              <a:rPr lang="en-US" dirty="0" smtClean="0"/>
              <a:t>What can you bring to the world?</a:t>
            </a:r>
          </a:p>
          <a:p>
            <a:r>
              <a:rPr lang="en-US" dirty="0" smtClean="0">
                <a:hlinkClick r:id="rId2"/>
              </a:rPr>
              <a:t>http://www.slideshare.net/gwynethjones/web-presence-isthenewblack2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 descr="http://www.ckdesignonline.com/style/images/bran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600200"/>
            <a:ext cx="4648200" cy="3486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Personality Inventory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276600" cy="4419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http://www.41q.com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http://www.truecolorscareer.com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 descr="http://www.deviantart.com/download/138413784/Who_Am_I_by_ManischDepressi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1371600"/>
            <a:ext cx="4688006" cy="508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will I need to do to create my BRAND?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131" t="33554" r="64973" b="17107"/>
          <a:stretch>
            <a:fillRect/>
          </a:stretch>
        </p:blipFill>
        <p:spPr bwMode="auto">
          <a:xfrm>
            <a:off x="4385129" y="1524000"/>
            <a:ext cx="475887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encrypted-tbn1.gstatic.com/images?q=tbn:ANd9GcRkCzIbRRGVSNjf0WjRMd20MvF_HRKGnGCwX1XbsDaJnmAzOQniS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751511" cy="2514600"/>
          </a:xfrm>
          <a:prstGeom prst="rect">
            <a:avLst/>
          </a:prstGeom>
          <a:noFill/>
        </p:spPr>
      </p:pic>
      <p:pic>
        <p:nvPicPr>
          <p:cNvPr id="1030" name="Picture 6" descr="http://www.vphosted.com/sf/_sv-26.2/_langid-1/_hc-52186/_/vp/images/b09/common/misc-images/PBC-Hero-lef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877884"/>
            <a:ext cx="3048000" cy="2980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 to check out?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 descr="https://encrypted-tbn1.gstatic.com/images?q=tbn:ANd9GcQ5ZZxRAFJHTKZvr27GNcZjrot1XsNgshBdKZxqwkn_GR4qcahT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3761358" cy="2209800"/>
          </a:xfrm>
          <a:prstGeom prst="rect">
            <a:avLst/>
          </a:prstGeom>
          <a:noFill/>
        </p:spPr>
      </p:pic>
      <p:pic>
        <p:nvPicPr>
          <p:cNvPr id="2054" name="Picture 6" descr="https://encrypted-tbn2.gstatic.com/images?q=tbn:ANd9GcRCnEhTwO6uVFsh0UMVKhRRcIk4tGqMBtVFdYRhXhJlXNO1KNOm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038600"/>
            <a:ext cx="3238500" cy="1333501"/>
          </a:xfrm>
          <a:prstGeom prst="rect">
            <a:avLst/>
          </a:prstGeom>
          <a:noFill/>
        </p:spPr>
      </p:pic>
      <p:pic>
        <p:nvPicPr>
          <p:cNvPr id="2056" name="Picture 8" descr="https://encrypted-tbn1.gstatic.com/images?q=tbn:ANd9GcQGhe57yNjd6emYw6AdfGXkFJdVxYk0uCnPnKRz8jtm8hytDftzX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429000"/>
            <a:ext cx="4200525" cy="1085850"/>
          </a:xfrm>
          <a:prstGeom prst="rect">
            <a:avLst/>
          </a:prstGeom>
          <a:noFill/>
        </p:spPr>
      </p:pic>
      <p:pic>
        <p:nvPicPr>
          <p:cNvPr id="2058" name="Picture 10" descr="https://encrypted-tbn1.gstatic.com/images?q=tbn:ANd9GcSSCo2Tcyt8rmYjApnZP6kBCj7rvDaZ99CB9K1d3fgQnThM0o6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371600"/>
            <a:ext cx="2514600" cy="1819276"/>
          </a:xfrm>
          <a:prstGeom prst="rect">
            <a:avLst/>
          </a:prstGeom>
          <a:noFill/>
        </p:spPr>
      </p:pic>
      <p:pic>
        <p:nvPicPr>
          <p:cNvPr id="2060" name="Picture 12" descr="https://encrypted-tbn0.gstatic.com/images?q=tbn:ANd9GcSe9cQ-du80UR972EekJ9Ih28Q9yQEtAAzQjS66-ngJ6AjPPBo8y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4495800"/>
            <a:ext cx="2124075" cy="215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rlv.zcache.com/evil_computer_greeting_cards-p137787226806896983envwi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38100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Technology have a “DarkSide?”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2290" name="Picture 2" descr="https://encrypted-tbn2.gstatic.com/images?q=tbn:ANd9GcRnIpx2zK6Y8GPK3R9ggt370jtauWIbUPSh8nsjzMmuR6YdoIj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581400"/>
            <a:ext cx="5192233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– Week</a:t>
            </a:r>
            <a:r>
              <a:rPr lang="en-US" baseline="0" dirty="0" smtClean="0"/>
              <a:t> 1 (Monday)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graphic depiction of your “brand” and a unique logo of your personal mission statement.</a:t>
            </a:r>
          </a:p>
          <a:p>
            <a:r>
              <a:rPr lang="en-US" dirty="0" smtClean="0"/>
              <a:t>If you don’t have a Twitter account, sign-up, add a pic and a short bio to your account.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http://www.scribd.com/doc/131429685/iPad-Primer-2013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1440</TotalTime>
  <Words>133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Metro</vt:lpstr>
      <vt:lpstr>EDU346</vt:lpstr>
      <vt:lpstr>Our Vision???</vt:lpstr>
      <vt:lpstr>Creating your BRAND?</vt:lpstr>
      <vt:lpstr>Personality Inventory </vt:lpstr>
      <vt:lpstr>What will I need to do to create my BRAND?</vt:lpstr>
      <vt:lpstr>Others to check out? </vt:lpstr>
      <vt:lpstr>Does Technology have a “DarkSide?”</vt:lpstr>
      <vt:lpstr>Homework – Week 1 (Monday)</vt:lpstr>
      <vt:lpstr>Apps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EDU346</dc:title>
  <dc:creator>user</dc:creator>
  <cp:lastModifiedBy>user</cp:lastModifiedBy>
  <cp:revision>1</cp:revision>
  <dcterms:created xsi:type="dcterms:W3CDTF">2013-03-31T10:43:57Z</dcterms:created>
  <dcterms:modified xsi:type="dcterms:W3CDTF">2013-04-01T10:44:06Z</dcterms:modified>
</cp:coreProperties>
</file>